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70" r:id="rId11"/>
    <p:sldId id="271" r:id="rId12"/>
    <p:sldId id="266" r:id="rId13"/>
    <p:sldId id="263" r:id="rId14"/>
    <p:sldId id="265" r:id="rId15"/>
    <p:sldId id="267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0A03A-F437-49FC-9A34-B60769209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62CF0-1F2E-4450-B450-A0A1B581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A58D1-7929-473D-BB18-597A0ED66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DB05-6F2A-46F8-B8D4-3E032156721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04E7A-FA87-4C09-88EC-1642F1D31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07C3A-437C-4F79-BD43-F1C5BFD27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F1FE3-BD1D-4DE9-A991-A37635582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0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65A4-5F22-4507-95EB-A49831C2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E72E9-6140-4FD9-911C-3FB226E65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F1CFB-1AF5-4FC4-9203-F8D415808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DB05-6F2A-46F8-B8D4-3E032156721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AA8B3-9105-4224-9C25-4E1FB0D7C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50023-F2E7-4F8A-B4CD-995E1C64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F1FE3-BD1D-4DE9-A991-A37635582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0419C1-488F-4B95-89AC-40F97F6E86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4ED40-D647-44A1-81C9-94B0470EB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9B45B-4FDE-4970-8E6B-ED36B71B1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DB05-6F2A-46F8-B8D4-3E032156721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F0D91-DFC4-48DA-A15D-D9BE496C4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E158B-B92C-4870-A3C6-41AB8EADD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F1FE3-BD1D-4DE9-A991-A37635582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0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F4F1D-B60C-4D71-AF32-DD0F65D5C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473D3-2818-4E3C-B1FA-2E81CF224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7DFFF-46C3-463F-B01A-1C76CEBA9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DB05-6F2A-46F8-B8D4-3E032156721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78B09-C31A-4DA1-BC33-F259840C0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D4A78-5942-423E-9571-6233E5D48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F1FE3-BD1D-4DE9-A991-A37635582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0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9A5D-B29C-436F-9C7E-C05BEA4B6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1BFAF-91AA-4DEB-BB99-F4C843D12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3189F-5791-46EE-A449-51F739DE8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DB05-6F2A-46F8-B8D4-3E032156721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92A2D-BFB6-4C0F-A8A9-EE4A9548B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8ECEE-FF99-4B2B-9E36-5AF3A982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F1FE3-BD1D-4DE9-A991-A37635582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43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FA65-D91E-4D63-A500-662EB7FF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725E4-A467-47FC-A630-0786DFAD01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2E878-F522-4063-AD8D-FF98D3A1B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62D9B-CF53-48BB-BA40-DFF319086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DB05-6F2A-46F8-B8D4-3E032156721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42890-0B46-4DE5-856D-FA2B920B4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334C0-827C-4718-9D0F-644DA7E31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F1FE3-BD1D-4DE9-A991-A37635582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84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170C3-D27E-43F6-88C5-DC657D62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DC2F0-7123-44B9-8190-AF8B54192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4EF746-AEAD-4AE2-8EBF-A1054E22D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3468C1-78F9-4DD7-9103-57FFB5727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E7B54D-E7FF-42AE-886B-0E4BB8928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7DD677-91A6-48C4-9697-88B073C46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DB05-6F2A-46F8-B8D4-3E032156721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20D2A-9A28-4443-AE75-D3DB51E0E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7D9275-66E8-4867-92F7-7256B158D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F1FE3-BD1D-4DE9-A991-A37635582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5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4E0C3-63D8-4620-A1FB-530FA58E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61EAB9-8200-4BEA-8D0D-3AD64600C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DB05-6F2A-46F8-B8D4-3E032156721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7280C6-6E23-4FBA-8D6F-D24F12058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8FAF0-D61A-4386-BE07-8ABB7812C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F1FE3-BD1D-4DE9-A991-A37635582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98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85098-16C3-4CC7-BCD1-A2A98F44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DB05-6F2A-46F8-B8D4-3E032156721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70FB6-E84F-4A7C-8AE0-CA2B223B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6E057-ABE8-4E8A-8CC0-267F2135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F1FE3-BD1D-4DE9-A991-A37635582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9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CEA8B-DD91-4BC0-A340-A6E61783B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7749A-8ED0-44CC-BA73-7E644FD15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71F5B-4E19-43C8-B538-AAD7BA49B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D1451-5969-4895-9937-CA080F29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DB05-6F2A-46F8-B8D4-3E032156721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0452C-9A56-4249-A07C-37DBDCBD6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C9A33-EB6A-4114-9197-DAC118D11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F1FE3-BD1D-4DE9-A991-A37635582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07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FB2E-2C6E-4EC9-A141-C88B0899B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08566C-2161-4AD9-BC9A-1A3FCAEF3F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C4D81-80CD-413A-883C-DAE9B4E40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96A21F-47A6-4EDE-86CC-7786B3D20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DB05-6F2A-46F8-B8D4-3E032156721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39E485-F27F-4155-8AFA-643D1E7BF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8F57B-787B-4F61-9C52-23744A679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F1FE3-BD1D-4DE9-A991-A37635582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15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51D803-356E-4647-BFFA-761BE35A1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CA2EC-547F-46B7-B89D-9033A9CBA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DEBE9-711C-408F-A2F6-D4CAFB9464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0DB05-6F2A-46F8-B8D4-3E032156721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4CAB3-DABB-4938-983A-2050308E0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39EC5-EA90-49F1-AB41-27913BCC5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F1FE3-BD1D-4DE9-A991-A37635582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11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7781D0-75C8-43B1-843B-3988A3834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565" y="1214176"/>
            <a:ext cx="8178800" cy="459898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A244DBE-7C46-4F23-8C68-90718698C8CE}"/>
              </a:ext>
            </a:extLst>
          </p:cNvPr>
          <p:cNvSpPr/>
          <p:nvPr/>
        </p:nvSpPr>
        <p:spPr>
          <a:xfrm>
            <a:off x="7564965" y="4241800"/>
            <a:ext cx="2937933" cy="279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20A7F04-F5E4-4F3A-BB13-FC5102758E98}"/>
              </a:ext>
            </a:extLst>
          </p:cNvPr>
          <p:cNvSpPr/>
          <p:nvPr/>
        </p:nvSpPr>
        <p:spPr>
          <a:xfrm>
            <a:off x="7564964" y="4586301"/>
            <a:ext cx="2937933" cy="279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CDBD64-30B0-4844-981D-E339F3F50F7A}"/>
              </a:ext>
            </a:extLst>
          </p:cNvPr>
          <p:cNvCxnSpPr/>
          <p:nvPr/>
        </p:nvCxnSpPr>
        <p:spPr>
          <a:xfrm>
            <a:off x="6608230" y="3575343"/>
            <a:ext cx="948267" cy="787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9F1569-E8A6-4E62-9790-9C8043326FA4}"/>
              </a:ext>
            </a:extLst>
          </p:cNvPr>
          <p:cNvCxnSpPr/>
          <p:nvPr/>
        </p:nvCxnSpPr>
        <p:spPr>
          <a:xfrm flipV="1">
            <a:off x="6362697" y="4740817"/>
            <a:ext cx="1202267" cy="249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73C026-631D-454C-A10B-73CEE0840439}"/>
              </a:ext>
            </a:extLst>
          </p:cNvPr>
          <p:cNvSpPr txBox="1"/>
          <p:nvPr/>
        </p:nvSpPr>
        <p:spPr>
          <a:xfrm>
            <a:off x="4804833" y="4805918"/>
            <a:ext cx="1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Facebook Login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67418A-E4E9-4479-B0A2-9C680E8B4A07}"/>
              </a:ext>
            </a:extLst>
          </p:cNvPr>
          <p:cNvSpPr txBox="1"/>
          <p:nvPr/>
        </p:nvSpPr>
        <p:spPr>
          <a:xfrm>
            <a:off x="5194300" y="3329001"/>
            <a:ext cx="149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Google 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C4B84-876E-440E-96FF-F1E819E3A23B}"/>
              </a:ext>
            </a:extLst>
          </p:cNvPr>
          <p:cNvSpPr txBox="1"/>
          <p:nvPr/>
        </p:nvSpPr>
        <p:spPr>
          <a:xfrm>
            <a:off x="965200" y="635000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Authentication Page Changes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1F0BF8-666D-478E-8A86-4D3F1E42C281}"/>
              </a:ext>
            </a:extLst>
          </p:cNvPr>
          <p:cNvSpPr txBox="1"/>
          <p:nvPr/>
        </p:nvSpPr>
        <p:spPr>
          <a:xfrm>
            <a:off x="702733" y="1238827"/>
            <a:ext cx="2700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 change to same UI as Main Page (</a:t>
            </a:r>
            <a:r>
              <a:rPr lang="en-US" dirty="0" err="1"/>
              <a:t>ie</a:t>
            </a:r>
            <a:r>
              <a:rPr lang="en-US" dirty="0"/>
              <a:t>. </a:t>
            </a:r>
            <a:r>
              <a:rPr lang="en-US" dirty="0" err="1"/>
              <a:t>Bluestack</a:t>
            </a:r>
            <a:r>
              <a:rPr lang="en-US" dirty="0"/>
              <a:t> theme) or a Dark UI or Animated Background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63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C73AA5-A3D3-47AE-BF0F-684431E82CA8}"/>
              </a:ext>
            </a:extLst>
          </p:cNvPr>
          <p:cNvSpPr txBox="1"/>
          <p:nvPr/>
        </p:nvSpPr>
        <p:spPr>
          <a:xfrm>
            <a:off x="770467" y="660400"/>
            <a:ext cx="364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</a:t>
            </a:r>
            <a:r>
              <a:rPr lang="en-US" dirty="0" err="1"/>
              <a:t>Xendit</a:t>
            </a:r>
            <a:r>
              <a:rPr lang="en-US" dirty="0"/>
              <a:t> PH Payment 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BD5D03-B326-4462-B786-5FD0BBB3F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708" y="1257300"/>
            <a:ext cx="7668347" cy="434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853622-D2F6-4C90-961E-726AE871BB23}"/>
              </a:ext>
            </a:extLst>
          </p:cNvPr>
          <p:cNvSpPr txBox="1"/>
          <p:nvPr/>
        </p:nvSpPr>
        <p:spPr>
          <a:xfrm>
            <a:off x="770467" y="1921978"/>
            <a:ext cx="2794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 modal background change to fit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 down opt on Server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Server opt will be 6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server </a:t>
            </a:r>
            <a:r>
              <a:rPr lang="en-US" dirty="0" err="1"/>
              <a:t>Opt</a:t>
            </a:r>
            <a:r>
              <a:rPr lang="en-US" dirty="0"/>
              <a:t> 1-4 there will be no Character name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server </a:t>
            </a:r>
            <a:r>
              <a:rPr lang="en-US" dirty="0" err="1"/>
              <a:t>Opt</a:t>
            </a:r>
            <a:r>
              <a:rPr lang="en-US" dirty="0"/>
              <a:t> 5-6 there will be Character name text fill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Quantity are a text fill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6A2D0-A7EE-468D-9BC6-62CED522716F}"/>
              </a:ext>
            </a:extLst>
          </p:cNvPr>
          <p:cNvSpPr txBox="1"/>
          <p:nvPr/>
        </p:nvSpPr>
        <p:spPr>
          <a:xfrm>
            <a:off x="770467" y="1291189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required</a:t>
            </a:r>
          </a:p>
        </p:txBody>
      </p:sp>
    </p:spTree>
    <p:extLst>
      <p:ext uri="{BB962C8B-B14F-4D97-AF65-F5344CB8AC3E}">
        <p14:creationId xmlns:p14="http://schemas.microsoft.com/office/powerpoint/2010/main" val="18797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C73AA5-A3D3-47AE-BF0F-684431E82CA8}"/>
              </a:ext>
            </a:extLst>
          </p:cNvPr>
          <p:cNvSpPr txBox="1"/>
          <p:nvPr/>
        </p:nvSpPr>
        <p:spPr>
          <a:xfrm>
            <a:off x="770467" y="660400"/>
            <a:ext cx="364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Tazapay Payment 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3059F-7BA3-40A6-B7A5-95098B83C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031" y="1257300"/>
            <a:ext cx="7671149" cy="434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0BCE8F-E65C-47C7-84CC-9B5DB2EF14D7}"/>
              </a:ext>
            </a:extLst>
          </p:cNvPr>
          <p:cNvSpPr txBox="1"/>
          <p:nvPr/>
        </p:nvSpPr>
        <p:spPr>
          <a:xfrm>
            <a:off x="770467" y="1921978"/>
            <a:ext cx="2794000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Form modal background change to fit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Drop down opt on Server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Server opt will be 6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On server </a:t>
            </a:r>
            <a:r>
              <a:rPr lang="en-US" sz="1300" dirty="0" err="1"/>
              <a:t>Opt</a:t>
            </a:r>
            <a:r>
              <a:rPr lang="en-US" sz="1300" dirty="0"/>
              <a:t> 1-4 there will be no Character name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On server </a:t>
            </a:r>
            <a:r>
              <a:rPr lang="en-US" sz="1300" dirty="0" err="1"/>
              <a:t>Opt</a:t>
            </a:r>
            <a:r>
              <a:rPr lang="en-US" sz="1300" dirty="0"/>
              <a:t> 5-6 there will be Character name text fill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Email Account text fill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Country Code Drop down opt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First name and Last name text fill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Quantity are a text fill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E9A6D-91B1-421A-9F70-914C86940235}"/>
              </a:ext>
            </a:extLst>
          </p:cNvPr>
          <p:cNvSpPr txBox="1"/>
          <p:nvPr/>
        </p:nvSpPr>
        <p:spPr>
          <a:xfrm>
            <a:off x="770467" y="1291189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required</a:t>
            </a:r>
          </a:p>
        </p:txBody>
      </p:sp>
    </p:spTree>
    <p:extLst>
      <p:ext uri="{BB962C8B-B14F-4D97-AF65-F5344CB8AC3E}">
        <p14:creationId xmlns:p14="http://schemas.microsoft.com/office/powerpoint/2010/main" val="2512616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9FE90E-CB4C-4EA1-8BB6-8F06E7863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1267827"/>
            <a:ext cx="7988299" cy="43223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62648C-5153-48AF-BF78-1FA16C8C4D7A}"/>
              </a:ext>
            </a:extLst>
          </p:cNvPr>
          <p:cNvSpPr txBox="1"/>
          <p:nvPr/>
        </p:nvSpPr>
        <p:spPr>
          <a:xfrm>
            <a:off x="770467" y="660400"/>
            <a:ext cx="364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Store Page (Admin)</a:t>
            </a:r>
          </a:p>
        </p:txBody>
      </p:sp>
    </p:spTree>
    <p:extLst>
      <p:ext uri="{BB962C8B-B14F-4D97-AF65-F5344CB8AC3E}">
        <p14:creationId xmlns:p14="http://schemas.microsoft.com/office/powerpoint/2010/main" val="3848016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C73AA5-A3D3-47AE-BF0F-684431E82CA8}"/>
              </a:ext>
            </a:extLst>
          </p:cNvPr>
          <p:cNvSpPr txBox="1"/>
          <p:nvPr/>
        </p:nvSpPr>
        <p:spPr>
          <a:xfrm>
            <a:off x="770467" y="660400"/>
            <a:ext cx="364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 Page Changes (Admin)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D99A8C-8AD8-4DBB-8852-C4ED3DB4E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238" y="984915"/>
            <a:ext cx="6580229" cy="488817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3F07FD-A377-42F3-8C09-DCF909C63021}"/>
              </a:ext>
            </a:extLst>
          </p:cNvPr>
          <p:cNvSpPr/>
          <p:nvPr/>
        </p:nvSpPr>
        <p:spPr>
          <a:xfrm>
            <a:off x="9414933" y="1735667"/>
            <a:ext cx="2243667" cy="40809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97B1134-CB1C-4A6C-A5AA-E503F429831D}"/>
              </a:ext>
            </a:extLst>
          </p:cNvPr>
          <p:cNvSpPr/>
          <p:nvPr/>
        </p:nvSpPr>
        <p:spPr>
          <a:xfrm>
            <a:off x="6096000" y="1608667"/>
            <a:ext cx="3318933" cy="42079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BC2429-DD19-495E-91F1-798A1EF15352}"/>
              </a:ext>
            </a:extLst>
          </p:cNvPr>
          <p:cNvCxnSpPr/>
          <p:nvPr/>
        </p:nvCxnSpPr>
        <p:spPr>
          <a:xfrm>
            <a:off x="4341771" y="1761067"/>
            <a:ext cx="17949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A99206-DA9F-4D3C-A64B-E8DF20DAD2D9}"/>
              </a:ext>
            </a:extLst>
          </p:cNvPr>
          <p:cNvCxnSpPr>
            <a:cxnSpLocks/>
          </p:cNvCxnSpPr>
          <p:nvPr/>
        </p:nvCxnSpPr>
        <p:spPr>
          <a:xfrm>
            <a:off x="4341771" y="1761067"/>
            <a:ext cx="1794933" cy="21928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9DDF2C-CC3E-4B01-BC03-5597363BE1FC}"/>
              </a:ext>
            </a:extLst>
          </p:cNvPr>
          <p:cNvCxnSpPr/>
          <p:nvPr/>
        </p:nvCxnSpPr>
        <p:spPr>
          <a:xfrm>
            <a:off x="4301067" y="5122334"/>
            <a:ext cx="17949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668FBD-62B0-485F-930E-7A2813958E71}"/>
              </a:ext>
            </a:extLst>
          </p:cNvPr>
          <p:cNvCxnSpPr>
            <a:cxnSpLocks/>
          </p:cNvCxnSpPr>
          <p:nvPr/>
        </p:nvCxnSpPr>
        <p:spPr>
          <a:xfrm>
            <a:off x="8153400" y="770467"/>
            <a:ext cx="1608667" cy="965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1A73AD1-2E7D-4AB0-BEB2-49DA8A0478EA}"/>
              </a:ext>
            </a:extLst>
          </p:cNvPr>
          <p:cNvSpPr txBox="1"/>
          <p:nvPr/>
        </p:nvSpPr>
        <p:spPr>
          <a:xfrm>
            <a:off x="3619500" y="1429281"/>
            <a:ext cx="1363133" cy="369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Game 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74B746-E6D1-4AA8-AE1E-D21C59C75976}"/>
              </a:ext>
            </a:extLst>
          </p:cNvPr>
          <p:cNvSpPr txBox="1"/>
          <p:nvPr/>
        </p:nvSpPr>
        <p:spPr>
          <a:xfrm>
            <a:off x="3403600" y="4764701"/>
            <a:ext cx="179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Permanent Packs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DDA2AD-EE15-4329-BA3F-516DD7F72F38}"/>
              </a:ext>
            </a:extLst>
          </p:cNvPr>
          <p:cNvSpPr txBox="1"/>
          <p:nvPr/>
        </p:nvSpPr>
        <p:spPr>
          <a:xfrm>
            <a:off x="7514168" y="401135"/>
            <a:ext cx="127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Event Packs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15D7A7-8580-4568-876F-FFC37C4BFE87}"/>
              </a:ext>
            </a:extLst>
          </p:cNvPr>
          <p:cNvSpPr txBox="1"/>
          <p:nvPr/>
        </p:nvSpPr>
        <p:spPr>
          <a:xfrm>
            <a:off x="702733" y="1238827"/>
            <a:ext cx="26399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 change to same UI as Main Page (</a:t>
            </a:r>
            <a:r>
              <a:rPr lang="en-US" dirty="0" err="1"/>
              <a:t>ie</a:t>
            </a:r>
            <a:r>
              <a:rPr lang="en-US" dirty="0"/>
              <a:t>. </a:t>
            </a:r>
            <a:r>
              <a:rPr lang="en-US" dirty="0" err="1"/>
              <a:t>Bluestack</a:t>
            </a:r>
            <a:r>
              <a:rPr lang="en-US" dirty="0"/>
              <a:t> theme) or a Dark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Rework “looks” on Add Item/pack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Pack position on Admin Store will reflect on Client Store Pack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Add/Remove Pack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pack on Admin page will remove pack on Client Store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696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C73AA5-A3D3-47AE-BF0F-684431E82CA8}"/>
              </a:ext>
            </a:extLst>
          </p:cNvPr>
          <p:cNvSpPr txBox="1"/>
          <p:nvPr/>
        </p:nvSpPr>
        <p:spPr>
          <a:xfrm>
            <a:off x="770467" y="660400"/>
            <a:ext cx="364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 Page Changes (Client)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D99A8C-8AD8-4DBB-8852-C4ED3DB4E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238" y="984915"/>
            <a:ext cx="6580229" cy="488817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3F07FD-A377-42F3-8C09-DCF909C63021}"/>
              </a:ext>
            </a:extLst>
          </p:cNvPr>
          <p:cNvSpPr/>
          <p:nvPr/>
        </p:nvSpPr>
        <p:spPr>
          <a:xfrm>
            <a:off x="9414933" y="1735667"/>
            <a:ext cx="2243667" cy="40809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97B1134-CB1C-4A6C-A5AA-E503F429831D}"/>
              </a:ext>
            </a:extLst>
          </p:cNvPr>
          <p:cNvSpPr/>
          <p:nvPr/>
        </p:nvSpPr>
        <p:spPr>
          <a:xfrm>
            <a:off x="6096000" y="1608667"/>
            <a:ext cx="3318933" cy="42079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BC2429-DD19-495E-91F1-798A1EF15352}"/>
              </a:ext>
            </a:extLst>
          </p:cNvPr>
          <p:cNvCxnSpPr/>
          <p:nvPr/>
        </p:nvCxnSpPr>
        <p:spPr>
          <a:xfrm>
            <a:off x="4341771" y="1761067"/>
            <a:ext cx="17949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A99206-DA9F-4D3C-A64B-E8DF20DAD2D9}"/>
              </a:ext>
            </a:extLst>
          </p:cNvPr>
          <p:cNvCxnSpPr>
            <a:cxnSpLocks/>
          </p:cNvCxnSpPr>
          <p:nvPr/>
        </p:nvCxnSpPr>
        <p:spPr>
          <a:xfrm>
            <a:off x="4341771" y="1761067"/>
            <a:ext cx="1794933" cy="21928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9DDF2C-CC3E-4B01-BC03-5597363BE1FC}"/>
              </a:ext>
            </a:extLst>
          </p:cNvPr>
          <p:cNvCxnSpPr/>
          <p:nvPr/>
        </p:nvCxnSpPr>
        <p:spPr>
          <a:xfrm>
            <a:off x="4301067" y="5122334"/>
            <a:ext cx="17949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668FBD-62B0-485F-930E-7A2813958E71}"/>
              </a:ext>
            </a:extLst>
          </p:cNvPr>
          <p:cNvCxnSpPr>
            <a:cxnSpLocks/>
          </p:cNvCxnSpPr>
          <p:nvPr/>
        </p:nvCxnSpPr>
        <p:spPr>
          <a:xfrm>
            <a:off x="8153400" y="770467"/>
            <a:ext cx="1608667" cy="965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1A73AD1-2E7D-4AB0-BEB2-49DA8A0478EA}"/>
              </a:ext>
            </a:extLst>
          </p:cNvPr>
          <p:cNvSpPr txBox="1"/>
          <p:nvPr/>
        </p:nvSpPr>
        <p:spPr>
          <a:xfrm>
            <a:off x="3619500" y="1429281"/>
            <a:ext cx="1363133" cy="369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Game 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74B746-E6D1-4AA8-AE1E-D21C59C75976}"/>
              </a:ext>
            </a:extLst>
          </p:cNvPr>
          <p:cNvSpPr txBox="1"/>
          <p:nvPr/>
        </p:nvSpPr>
        <p:spPr>
          <a:xfrm>
            <a:off x="3403600" y="4764701"/>
            <a:ext cx="179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Permanent Packs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DDA2AD-EE15-4329-BA3F-516DD7F72F38}"/>
              </a:ext>
            </a:extLst>
          </p:cNvPr>
          <p:cNvSpPr txBox="1"/>
          <p:nvPr/>
        </p:nvSpPr>
        <p:spPr>
          <a:xfrm>
            <a:off x="7514168" y="401135"/>
            <a:ext cx="127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Event Packs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15D7A7-8580-4568-876F-FFC37C4BFE87}"/>
              </a:ext>
            </a:extLst>
          </p:cNvPr>
          <p:cNvSpPr txBox="1"/>
          <p:nvPr/>
        </p:nvSpPr>
        <p:spPr>
          <a:xfrm>
            <a:off x="702733" y="1238827"/>
            <a:ext cx="23622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 change to same UI as Main Page (</a:t>
            </a:r>
            <a:r>
              <a:rPr lang="en-US" dirty="0" err="1"/>
              <a:t>ie</a:t>
            </a:r>
            <a:r>
              <a:rPr lang="en-US" dirty="0"/>
              <a:t>. </a:t>
            </a:r>
            <a:r>
              <a:rPr lang="en-US" dirty="0" err="1"/>
              <a:t>Bluestack</a:t>
            </a:r>
            <a:r>
              <a:rPr lang="en-US" dirty="0"/>
              <a:t> theme) or a Dark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Pack position on Admin Store will reflect on Client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Rework “looks” on Add Item/pack form</a:t>
            </a:r>
          </a:p>
        </p:txBody>
      </p:sp>
    </p:spTree>
    <p:extLst>
      <p:ext uri="{BB962C8B-B14F-4D97-AF65-F5344CB8AC3E}">
        <p14:creationId xmlns:p14="http://schemas.microsoft.com/office/powerpoint/2010/main" val="975731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C73AA5-A3D3-47AE-BF0F-684431E82CA8}"/>
              </a:ext>
            </a:extLst>
          </p:cNvPr>
          <p:cNvSpPr txBox="1"/>
          <p:nvPr/>
        </p:nvSpPr>
        <p:spPr>
          <a:xfrm>
            <a:off x="770467" y="660400"/>
            <a:ext cx="364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 Page Changes (Client)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15D7A7-8580-4568-876F-FFC37C4BFE87}"/>
              </a:ext>
            </a:extLst>
          </p:cNvPr>
          <p:cNvSpPr txBox="1"/>
          <p:nvPr/>
        </p:nvSpPr>
        <p:spPr>
          <a:xfrm>
            <a:off x="702733" y="1238827"/>
            <a:ext cx="23622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 change to same UI as Main Page (</a:t>
            </a:r>
            <a:r>
              <a:rPr lang="en-US" dirty="0" err="1"/>
              <a:t>ie</a:t>
            </a:r>
            <a:r>
              <a:rPr lang="en-US" dirty="0"/>
              <a:t>. </a:t>
            </a:r>
            <a:r>
              <a:rPr lang="en-US" dirty="0" err="1"/>
              <a:t>Bluestack</a:t>
            </a:r>
            <a:r>
              <a:rPr lang="en-US" dirty="0"/>
              <a:t> theme) or a Dark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Pack position on Admin Store will reflect on Client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Rework “looks” on Add Item/pack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54AF3-C009-43C1-BDE2-F0D822FE5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1238827"/>
            <a:ext cx="6125796" cy="456459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96971C7-AB92-419F-B42D-8523BBF97459}"/>
              </a:ext>
            </a:extLst>
          </p:cNvPr>
          <p:cNvSpPr/>
          <p:nvPr/>
        </p:nvSpPr>
        <p:spPr>
          <a:xfrm>
            <a:off x="6527800" y="3521126"/>
            <a:ext cx="1854200" cy="3227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427E19-E281-4F1D-8426-33EBC6D6639D}"/>
              </a:ext>
            </a:extLst>
          </p:cNvPr>
          <p:cNvSpPr/>
          <p:nvPr/>
        </p:nvSpPr>
        <p:spPr>
          <a:xfrm>
            <a:off x="6527800" y="4101149"/>
            <a:ext cx="5173133" cy="14445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E6A8AB-1A97-46D3-AF48-FA00830B0C77}"/>
              </a:ext>
            </a:extLst>
          </p:cNvPr>
          <p:cNvCxnSpPr>
            <a:cxnSpLocks/>
          </p:cNvCxnSpPr>
          <p:nvPr/>
        </p:nvCxnSpPr>
        <p:spPr>
          <a:xfrm>
            <a:off x="5418667" y="2836333"/>
            <a:ext cx="1168400" cy="5164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AB7C7F-02CC-4423-9164-D762944C776B}"/>
              </a:ext>
            </a:extLst>
          </p:cNvPr>
          <p:cNvCxnSpPr>
            <a:cxnSpLocks/>
          </p:cNvCxnSpPr>
          <p:nvPr/>
        </p:nvCxnSpPr>
        <p:spPr>
          <a:xfrm>
            <a:off x="5257800" y="3695197"/>
            <a:ext cx="127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D09FE3-2979-4370-8306-8C3DC292B392}"/>
              </a:ext>
            </a:extLst>
          </p:cNvPr>
          <p:cNvCxnSpPr>
            <a:cxnSpLocks/>
          </p:cNvCxnSpPr>
          <p:nvPr/>
        </p:nvCxnSpPr>
        <p:spPr>
          <a:xfrm>
            <a:off x="5257800" y="4823408"/>
            <a:ext cx="127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F5289C-56E1-4722-8DE9-1F0F87042E7C}"/>
              </a:ext>
            </a:extLst>
          </p:cNvPr>
          <p:cNvSpPr txBox="1"/>
          <p:nvPr/>
        </p:nvSpPr>
        <p:spPr>
          <a:xfrm>
            <a:off x="3742266" y="2651667"/>
            <a:ext cx="171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Pack Price (USD)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C91024-1C24-4273-985B-9B1F59EE73A8}"/>
              </a:ext>
            </a:extLst>
          </p:cNvPr>
          <p:cNvSpPr txBox="1"/>
          <p:nvPr/>
        </p:nvSpPr>
        <p:spPr>
          <a:xfrm>
            <a:off x="3479801" y="3243226"/>
            <a:ext cx="187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Buy Pack/Choose payment gateway (</a:t>
            </a:r>
            <a:r>
              <a:rPr lang="en-US" dirty="0" err="1">
                <a:solidFill>
                  <a:srgbClr val="FF0000"/>
                </a:solidFill>
              </a:rPr>
              <a:t>ie</a:t>
            </a:r>
            <a:r>
              <a:rPr lang="en-US" dirty="0">
                <a:solidFill>
                  <a:srgbClr val="FF0000"/>
                </a:solidFill>
              </a:rPr>
              <a:t>. </a:t>
            </a:r>
            <a:r>
              <a:rPr lang="en-US" dirty="0" err="1">
                <a:solidFill>
                  <a:srgbClr val="FF0000"/>
                </a:solidFill>
              </a:rPr>
              <a:t>Xendit</a:t>
            </a:r>
            <a:r>
              <a:rPr lang="en-US" dirty="0">
                <a:solidFill>
                  <a:srgbClr val="FF0000"/>
                </a:solidFill>
              </a:rPr>
              <a:t>, Tazapay)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8B68BC-0E5B-4EBE-AB53-C39736DD8817}"/>
              </a:ext>
            </a:extLst>
          </p:cNvPr>
          <p:cNvSpPr txBox="1"/>
          <p:nvPr/>
        </p:nvSpPr>
        <p:spPr>
          <a:xfrm>
            <a:off x="3246967" y="4500242"/>
            <a:ext cx="2214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Pack Description and Pack Item Content</a:t>
            </a:r>
          </a:p>
        </p:txBody>
      </p:sp>
    </p:spTree>
    <p:extLst>
      <p:ext uri="{BB962C8B-B14F-4D97-AF65-F5344CB8AC3E}">
        <p14:creationId xmlns:p14="http://schemas.microsoft.com/office/powerpoint/2010/main" val="37636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C73AA5-A3D3-47AE-BF0F-684431E82CA8}"/>
              </a:ext>
            </a:extLst>
          </p:cNvPr>
          <p:cNvSpPr txBox="1"/>
          <p:nvPr/>
        </p:nvSpPr>
        <p:spPr>
          <a:xfrm>
            <a:off x="770467" y="660400"/>
            <a:ext cx="364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Changes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B3FB9C-C398-4EF6-87CD-ED63044577EF}"/>
              </a:ext>
            </a:extLst>
          </p:cNvPr>
          <p:cNvSpPr txBox="1"/>
          <p:nvPr/>
        </p:nvSpPr>
        <p:spPr>
          <a:xfrm>
            <a:off x="702733" y="1247294"/>
            <a:ext cx="75353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Logo </a:t>
            </a:r>
            <a:r>
              <a:rPr lang="en-US" dirty="0" err="1"/>
              <a:t>Splashscreen</a:t>
            </a:r>
            <a:r>
              <a:rPr lang="en-US" dirty="0"/>
              <a:t> before main page are open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Rework “looks” on payment form (modal)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Pack creation page (admin wise) for Store page (client wise)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Tools for easy change on all images, icons, text,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Resizeable</a:t>
            </a:r>
            <a:r>
              <a:rPr lang="en-US" dirty="0"/>
              <a:t> (minimize, maximize, free-size)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Sequence are Logo </a:t>
            </a:r>
            <a:r>
              <a:rPr lang="en-US" dirty="0" err="1"/>
              <a:t>Splashscreen</a:t>
            </a:r>
            <a:r>
              <a:rPr lang="en-US" dirty="0"/>
              <a:t> &gt; </a:t>
            </a:r>
            <a:r>
              <a:rPr lang="en-US" dirty="0" err="1"/>
              <a:t>mainpage</a:t>
            </a:r>
            <a:r>
              <a:rPr lang="en-US" dirty="0"/>
              <a:t> &gt; click account to sign-up/sign-in &gt; sign-up/sign-in page or forgot password page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Transparent slide/scroll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Disable right click function</a:t>
            </a:r>
          </a:p>
        </p:txBody>
      </p:sp>
    </p:spTree>
    <p:extLst>
      <p:ext uri="{BB962C8B-B14F-4D97-AF65-F5344CB8AC3E}">
        <p14:creationId xmlns:p14="http://schemas.microsoft.com/office/powerpoint/2010/main" val="3797975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12B44F-54A7-4DC6-B3BD-3C7554DA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728" y="1238827"/>
            <a:ext cx="7757744" cy="4380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B49885-44EC-40F5-9C71-03F07D0D1E03}"/>
              </a:ext>
            </a:extLst>
          </p:cNvPr>
          <p:cNvSpPr txBox="1"/>
          <p:nvPr/>
        </p:nvSpPr>
        <p:spPr>
          <a:xfrm>
            <a:off x="702733" y="677333"/>
            <a:ext cx="415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Up Page Changes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4B4F9A-0A51-4A55-B074-638A761B2603}"/>
              </a:ext>
            </a:extLst>
          </p:cNvPr>
          <p:cNvCxnSpPr/>
          <p:nvPr/>
        </p:nvCxnSpPr>
        <p:spPr>
          <a:xfrm>
            <a:off x="7145867" y="4411133"/>
            <a:ext cx="635000" cy="728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958A9A8-77D4-49F3-9849-77E16F21D885}"/>
              </a:ext>
            </a:extLst>
          </p:cNvPr>
          <p:cNvSpPr txBox="1"/>
          <p:nvPr/>
        </p:nvSpPr>
        <p:spPr>
          <a:xfrm>
            <a:off x="5308600" y="3931226"/>
            <a:ext cx="2015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Hover text “Check your Email for Verification Email”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BD5CA2-ACFE-46F8-B212-C2426B3E3E50}"/>
              </a:ext>
            </a:extLst>
          </p:cNvPr>
          <p:cNvSpPr txBox="1"/>
          <p:nvPr/>
        </p:nvSpPr>
        <p:spPr>
          <a:xfrm>
            <a:off x="702733" y="1238827"/>
            <a:ext cx="2929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 change to same UI as Main Page (</a:t>
            </a:r>
            <a:r>
              <a:rPr lang="en-US" dirty="0" err="1"/>
              <a:t>ie</a:t>
            </a:r>
            <a:r>
              <a:rPr lang="en-US" dirty="0"/>
              <a:t>. </a:t>
            </a:r>
            <a:r>
              <a:rPr lang="en-US" dirty="0" err="1"/>
              <a:t>Bluestack</a:t>
            </a:r>
            <a:r>
              <a:rPr lang="en-US" dirty="0"/>
              <a:t> theme) or a Dark UI or Animated Background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31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AFC987-F928-4940-BAC9-D6B8E5BB2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116" y="1165598"/>
            <a:ext cx="8040702" cy="4526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C73AA5-A3D3-47AE-BF0F-684431E82CA8}"/>
              </a:ext>
            </a:extLst>
          </p:cNvPr>
          <p:cNvSpPr txBox="1"/>
          <p:nvPr/>
        </p:nvSpPr>
        <p:spPr>
          <a:xfrm>
            <a:off x="770467" y="660400"/>
            <a:ext cx="364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Forgot Password Page Changes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4F968F-52E6-4ACE-88A4-47ED73B2178C}"/>
              </a:ext>
            </a:extLst>
          </p:cNvPr>
          <p:cNvSpPr txBox="1"/>
          <p:nvPr/>
        </p:nvSpPr>
        <p:spPr>
          <a:xfrm>
            <a:off x="702733" y="1238827"/>
            <a:ext cx="27770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 change to same UI as Main Page (</a:t>
            </a:r>
            <a:r>
              <a:rPr lang="en-US" dirty="0" err="1"/>
              <a:t>ie</a:t>
            </a:r>
            <a:r>
              <a:rPr lang="en-US" dirty="0"/>
              <a:t>. </a:t>
            </a:r>
            <a:r>
              <a:rPr lang="en-US" dirty="0" err="1"/>
              <a:t>Bluestack</a:t>
            </a:r>
            <a:r>
              <a:rPr lang="en-US" dirty="0"/>
              <a:t> theme) or a Dark UI or Animated Background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14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C73AA5-A3D3-47AE-BF0F-684431E82CA8}"/>
              </a:ext>
            </a:extLst>
          </p:cNvPr>
          <p:cNvSpPr txBox="1"/>
          <p:nvPr/>
        </p:nvSpPr>
        <p:spPr>
          <a:xfrm>
            <a:off x="770467" y="660400"/>
            <a:ext cx="364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</a:t>
            </a:r>
            <a:r>
              <a:rPr lang="en-US" dirty="0" err="1"/>
              <a:t>Mainpage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F6ACEA-3F5A-4C33-A326-2DE5885BC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60" y="1068398"/>
            <a:ext cx="8383079" cy="472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C73AA5-A3D3-47AE-BF0F-684431E82CA8}"/>
              </a:ext>
            </a:extLst>
          </p:cNvPr>
          <p:cNvSpPr txBox="1"/>
          <p:nvPr/>
        </p:nvSpPr>
        <p:spPr>
          <a:xfrm>
            <a:off x="770467" y="660400"/>
            <a:ext cx="364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Mainpage</a:t>
            </a:r>
            <a:r>
              <a:rPr lang="en-US" dirty="0"/>
              <a:t> Changes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8AA7A-D0A3-4DFF-AB07-08C702072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266" y="1159619"/>
            <a:ext cx="7255933" cy="45387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51B802-F29C-436C-A492-EA052652EE68}"/>
              </a:ext>
            </a:extLst>
          </p:cNvPr>
          <p:cNvCxnSpPr/>
          <p:nvPr/>
        </p:nvCxnSpPr>
        <p:spPr>
          <a:xfrm flipH="1">
            <a:off x="5080000" y="660400"/>
            <a:ext cx="795867" cy="7196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BC5EAF-686D-494C-BF66-055BB27FFECE}"/>
              </a:ext>
            </a:extLst>
          </p:cNvPr>
          <p:cNvSpPr txBox="1"/>
          <p:nvPr/>
        </p:nvSpPr>
        <p:spPr>
          <a:xfrm>
            <a:off x="5884333" y="464478"/>
            <a:ext cx="65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Logo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54E853-0B0E-4FCF-8DC3-971428461A10}"/>
              </a:ext>
            </a:extLst>
          </p:cNvPr>
          <p:cNvCxnSpPr/>
          <p:nvPr/>
        </p:nvCxnSpPr>
        <p:spPr>
          <a:xfrm>
            <a:off x="9508067" y="833810"/>
            <a:ext cx="778933" cy="5462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8DCCC-A510-43AF-8A93-DC228285C5CF}"/>
              </a:ext>
            </a:extLst>
          </p:cNvPr>
          <p:cNvSpPr txBox="1"/>
          <p:nvPr/>
        </p:nvSpPr>
        <p:spPr>
          <a:xfrm>
            <a:off x="8576733" y="627383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Account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85E389-BA38-4B1C-84CF-A7143186FAC6}"/>
              </a:ext>
            </a:extLst>
          </p:cNvPr>
          <p:cNvCxnSpPr/>
          <p:nvPr/>
        </p:nvCxnSpPr>
        <p:spPr>
          <a:xfrm flipV="1">
            <a:off x="4233333" y="1634067"/>
            <a:ext cx="1507067" cy="6942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F9C2F9-F962-401D-81CB-A68E830882E3}"/>
              </a:ext>
            </a:extLst>
          </p:cNvPr>
          <p:cNvCxnSpPr/>
          <p:nvPr/>
        </p:nvCxnSpPr>
        <p:spPr>
          <a:xfrm>
            <a:off x="4275667" y="2353733"/>
            <a:ext cx="1329266" cy="10752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438BA8D-DCCA-4990-9544-9B2BE56C2459}"/>
              </a:ext>
            </a:extLst>
          </p:cNvPr>
          <p:cNvSpPr txBox="1"/>
          <p:nvPr/>
        </p:nvSpPr>
        <p:spPr>
          <a:xfrm>
            <a:off x="3174999" y="2068424"/>
            <a:ext cx="1363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Remove / Not needed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70D64F-9A25-479A-892A-F8E60C9899C2}"/>
              </a:ext>
            </a:extLst>
          </p:cNvPr>
          <p:cNvSpPr txBox="1"/>
          <p:nvPr/>
        </p:nvSpPr>
        <p:spPr>
          <a:xfrm>
            <a:off x="702733" y="1238827"/>
            <a:ext cx="23622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 change to same UI as Main Page (</a:t>
            </a:r>
            <a:r>
              <a:rPr lang="en-US" dirty="0" err="1"/>
              <a:t>ie</a:t>
            </a:r>
            <a:r>
              <a:rPr lang="en-US" dirty="0"/>
              <a:t>. </a:t>
            </a:r>
            <a:r>
              <a:rPr lang="en-US" dirty="0" err="1"/>
              <a:t>Bluestack</a:t>
            </a:r>
            <a:r>
              <a:rPr lang="en-US" dirty="0"/>
              <a:t> theme) or a Dark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Hovering on Game Icon will change the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Left Nav Bar Consist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Games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Store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Marketplace &lt;- when click opened a page coming soon</a:t>
            </a:r>
          </a:p>
          <a:p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FCF5254-67F5-48C6-9420-C0B296969456}"/>
              </a:ext>
            </a:extLst>
          </p:cNvPr>
          <p:cNvSpPr/>
          <p:nvPr/>
        </p:nvSpPr>
        <p:spPr>
          <a:xfrm>
            <a:off x="11125200" y="2068424"/>
            <a:ext cx="524933" cy="20548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D1B1AE-06DC-475C-A0CE-D99740EBFF27}"/>
              </a:ext>
            </a:extLst>
          </p:cNvPr>
          <p:cNvCxnSpPr>
            <a:cxnSpLocks/>
          </p:cNvCxnSpPr>
          <p:nvPr/>
        </p:nvCxnSpPr>
        <p:spPr>
          <a:xfrm flipV="1">
            <a:off x="9618133" y="3095845"/>
            <a:ext cx="1507067" cy="2828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AE479F9-E615-42A5-AC75-820B623CA7F3}"/>
              </a:ext>
            </a:extLst>
          </p:cNvPr>
          <p:cNvSpPr txBox="1"/>
          <p:nvPr/>
        </p:nvSpPr>
        <p:spPr>
          <a:xfrm>
            <a:off x="7713133" y="5924470"/>
            <a:ext cx="358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Facebook, Instagram, </a:t>
            </a:r>
            <a:r>
              <a:rPr lang="en-US" dirty="0" err="1">
                <a:solidFill>
                  <a:srgbClr val="FF0000"/>
                </a:solidFill>
              </a:rPr>
              <a:t>Youtube</a:t>
            </a:r>
            <a:r>
              <a:rPr lang="en-US" dirty="0">
                <a:solidFill>
                  <a:srgbClr val="FF0000"/>
                </a:solidFill>
              </a:rPr>
              <a:t> Icon</a:t>
            </a:r>
          </a:p>
        </p:txBody>
      </p:sp>
    </p:spTree>
    <p:extLst>
      <p:ext uri="{BB962C8B-B14F-4D97-AF65-F5344CB8AC3E}">
        <p14:creationId xmlns:p14="http://schemas.microsoft.com/office/powerpoint/2010/main" val="265268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C73AA5-A3D3-47AE-BF0F-684431E82CA8}"/>
              </a:ext>
            </a:extLst>
          </p:cNvPr>
          <p:cNvSpPr txBox="1"/>
          <p:nvPr/>
        </p:nvSpPr>
        <p:spPr>
          <a:xfrm>
            <a:off x="770467" y="660400"/>
            <a:ext cx="364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(New) </a:t>
            </a:r>
            <a:r>
              <a:rPr lang="en-US" dirty="0" err="1"/>
              <a:t>Gamepage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2139C1-5F57-46D5-95E5-479E13A8D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333" y="1087966"/>
            <a:ext cx="7594634" cy="4682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0F31D2-6686-4F7E-B6F0-2A8520B4A2F5}"/>
              </a:ext>
            </a:extLst>
          </p:cNvPr>
          <p:cNvSpPr txBox="1"/>
          <p:nvPr/>
        </p:nvSpPr>
        <p:spPr>
          <a:xfrm>
            <a:off x="702733" y="1238827"/>
            <a:ext cx="2362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 change to same UI as Main Page (</a:t>
            </a:r>
            <a:r>
              <a:rPr lang="en-US" dirty="0" err="1"/>
              <a:t>ie</a:t>
            </a:r>
            <a:r>
              <a:rPr lang="en-US" dirty="0"/>
              <a:t>. </a:t>
            </a:r>
            <a:r>
              <a:rPr lang="en-US" dirty="0" err="1"/>
              <a:t>Bluestack</a:t>
            </a:r>
            <a:r>
              <a:rPr lang="en-US" dirty="0"/>
              <a:t> theme) or a Dark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Game 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Game Image Background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5144602-B066-4082-BBE5-7F955DF95BA7}"/>
              </a:ext>
            </a:extLst>
          </p:cNvPr>
          <p:cNvSpPr/>
          <p:nvPr/>
        </p:nvSpPr>
        <p:spPr>
          <a:xfrm>
            <a:off x="5300133" y="5054600"/>
            <a:ext cx="4842934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3639CF6-6CCC-4030-B440-A8F958901E7C}"/>
              </a:ext>
            </a:extLst>
          </p:cNvPr>
          <p:cNvSpPr/>
          <p:nvPr/>
        </p:nvSpPr>
        <p:spPr>
          <a:xfrm>
            <a:off x="10202333" y="5054600"/>
            <a:ext cx="770467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9F09BF-94E0-4215-96F8-816B7526EA0B}"/>
              </a:ext>
            </a:extLst>
          </p:cNvPr>
          <p:cNvSpPr/>
          <p:nvPr/>
        </p:nvSpPr>
        <p:spPr>
          <a:xfrm>
            <a:off x="11015150" y="5054600"/>
            <a:ext cx="770467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23BDA6-2C84-43E1-875A-F0259C34B137}"/>
              </a:ext>
            </a:extLst>
          </p:cNvPr>
          <p:cNvCxnSpPr/>
          <p:nvPr/>
        </p:nvCxnSpPr>
        <p:spPr>
          <a:xfrm>
            <a:off x="3242733" y="5245100"/>
            <a:ext cx="2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F5F168-A084-49E0-A048-313AA96EB6A1}"/>
              </a:ext>
            </a:extLst>
          </p:cNvPr>
          <p:cNvCxnSpPr/>
          <p:nvPr/>
        </p:nvCxnSpPr>
        <p:spPr>
          <a:xfrm>
            <a:off x="9499600" y="4013200"/>
            <a:ext cx="982133" cy="1231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1171D6-BA34-4A06-B457-50F1BB22AA70}"/>
              </a:ext>
            </a:extLst>
          </p:cNvPr>
          <p:cNvCxnSpPr>
            <a:cxnSpLocks/>
          </p:cNvCxnSpPr>
          <p:nvPr/>
        </p:nvCxnSpPr>
        <p:spPr>
          <a:xfrm flipV="1">
            <a:off x="10405534" y="5245100"/>
            <a:ext cx="931349" cy="876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4490C3-DF7A-4801-AD56-2204041A132A}"/>
              </a:ext>
            </a:extLst>
          </p:cNvPr>
          <p:cNvSpPr txBox="1"/>
          <p:nvPr/>
        </p:nvSpPr>
        <p:spPr>
          <a:xfrm>
            <a:off x="7662333" y="3799417"/>
            <a:ext cx="19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Check Files Button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2DC523-4AA6-4003-AC72-84CD782D17BC}"/>
              </a:ext>
            </a:extLst>
          </p:cNvPr>
          <p:cNvSpPr txBox="1"/>
          <p:nvPr/>
        </p:nvSpPr>
        <p:spPr>
          <a:xfrm>
            <a:off x="9186333" y="5931469"/>
            <a:ext cx="13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Play Button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BB8141-3B02-443F-A5E7-EE8139041E8A}"/>
              </a:ext>
            </a:extLst>
          </p:cNvPr>
          <p:cNvSpPr txBox="1"/>
          <p:nvPr/>
        </p:nvSpPr>
        <p:spPr>
          <a:xfrm>
            <a:off x="1016000" y="5060434"/>
            <a:ext cx="2302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Download/Update Bar</a:t>
            </a:r>
          </a:p>
        </p:txBody>
      </p:sp>
    </p:spTree>
    <p:extLst>
      <p:ext uri="{BB962C8B-B14F-4D97-AF65-F5344CB8AC3E}">
        <p14:creationId xmlns:p14="http://schemas.microsoft.com/office/powerpoint/2010/main" val="3651741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C73AA5-A3D3-47AE-BF0F-684431E82CA8}"/>
              </a:ext>
            </a:extLst>
          </p:cNvPr>
          <p:cNvSpPr txBox="1"/>
          <p:nvPr/>
        </p:nvSpPr>
        <p:spPr>
          <a:xfrm>
            <a:off x="770467" y="660400"/>
            <a:ext cx="364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Store Page (Client)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8B20A-F8D0-4CEF-AE02-3002B56D8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613" y="1188208"/>
            <a:ext cx="7932774" cy="448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51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C73AA5-A3D3-47AE-BF0F-684431E82CA8}"/>
              </a:ext>
            </a:extLst>
          </p:cNvPr>
          <p:cNvSpPr txBox="1"/>
          <p:nvPr/>
        </p:nvSpPr>
        <p:spPr>
          <a:xfrm>
            <a:off x="770467" y="660400"/>
            <a:ext cx="364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Payment Modal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4E53B-A4EB-4FD2-A96C-C49A42F78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187" y="1151020"/>
            <a:ext cx="8043626" cy="455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94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C73AA5-A3D3-47AE-BF0F-684431E82CA8}"/>
              </a:ext>
            </a:extLst>
          </p:cNvPr>
          <p:cNvSpPr txBox="1"/>
          <p:nvPr/>
        </p:nvSpPr>
        <p:spPr>
          <a:xfrm>
            <a:off x="770467" y="660400"/>
            <a:ext cx="364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</a:t>
            </a:r>
            <a:r>
              <a:rPr lang="en-US" dirty="0" err="1"/>
              <a:t>Xendit</a:t>
            </a:r>
            <a:r>
              <a:rPr lang="en-US" dirty="0"/>
              <a:t> ID Payment 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01D5E-2312-4606-AC40-8F4A3A737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105" y="1268939"/>
            <a:ext cx="7680960" cy="4346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8714AD-B626-4C0D-A67A-16FAE9D4F233}"/>
              </a:ext>
            </a:extLst>
          </p:cNvPr>
          <p:cNvSpPr txBox="1"/>
          <p:nvPr/>
        </p:nvSpPr>
        <p:spPr>
          <a:xfrm>
            <a:off x="770467" y="1921978"/>
            <a:ext cx="2794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 modal background change to fit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 down opt on Server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Server opt will be 6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server </a:t>
            </a:r>
            <a:r>
              <a:rPr lang="en-US" dirty="0" err="1"/>
              <a:t>Opt</a:t>
            </a:r>
            <a:r>
              <a:rPr lang="en-US" dirty="0"/>
              <a:t> 1-4 there will be no Character name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server </a:t>
            </a:r>
            <a:r>
              <a:rPr lang="en-US" dirty="0" err="1"/>
              <a:t>Opt</a:t>
            </a:r>
            <a:r>
              <a:rPr lang="en-US" dirty="0"/>
              <a:t> 5-6 there will be Character name text fill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Quantity are a text fill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D231F-0B94-44C8-A53C-78ED3EAF260F}"/>
              </a:ext>
            </a:extLst>
          </p:cNvPr>
          <p:cNvSpPr txBox="1"/>
          <p:nvPr/>
        </p:nvSpPr>
        <p:spPr>
          <a:xfrm>
            <a:off x="770467" y="1291189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required</a:t>
            </a:r>
          </a:p>
        </p:txBody>
      </p:sp>
    </p:spTree>
    <p:extLst>
      <p:ext uri="{BB962C8B-B14F-4D97-AF65-F5344CB8AC3E}">
        <p14:creationId xmlns:p14="http://schemas.microsoft.com/office/powerpoint/2010/main" val="3043880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642</Words>
  <Application>Microsoft Office PowerPoint</Application>
  <PresentationFormat>Widescreen</PresentationFormat>
  <Paragraphs>92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aldy akbar</dc:creator>
  <cp:lastModifiedBy>aldy akbar</cp:lastModifiedBy>
  <cp:revision>5</cp:revision>
  <dcterms:created xsi:type="dcterms:W3CDTF">2024-04-26T08:59:51Z</dcterms:created>
  <dcterms:modified xsi:type="dcterms:W3CDTF">2024-05-03T12:04:57Z</dcterms:modified>
</cp:coreProperties>
</file>